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6" r:id="rId10"/>
    <p:sldId id="268" r:id="rId11"/>
    <p:sldId id="269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8844-7466-4D08-A5CB-DA6EC0D33E2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6AF2-A537-4962-A5BE-E9AAB9769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6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8844-7466-4D08-A5CB-DA6EC0D33E2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6AF2-A537-4962-A5BE-E9AAB9769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3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8844-7466-4D08-A5CB-DA6EC0D33E2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6AF2-A537-4962-A5BE-E9AAB9769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6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8844-7466-4D08-A5CB-DA6EC0D33E2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6AF2-A537-4962-A5BE-E9AAB9769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4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8844-7466-4D08-A5CB-DA6EC0D33E2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6AF2-A537-4962-A5BE-E9AAB9769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03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8844-7466-4D08-A5CB-DA6EC0D33E2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6AF2-A537-4962-A5BE-E9AAB9769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3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8844-7466-4D08-A5CB-DA6EC0D33E2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6AF2-A537-4962-A5BE-E9AAB9769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0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8844-7466-4D08-A5CB-DA6EC0D33E2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6AF2-A537-4962-A5BE-E9AAB9769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6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8844-7466-4D08-A5CB-DA6EC0D33E2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6AF2-A537-4962-A5BE-E9AAB9769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9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8844-7466-4D08-A5CB-DA6EC0D33E2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6AF2-A537-4962-A5BE-E9AAB9769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8844-7466-4D08-A5CB-DA6EC0D33E2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6AF2-A537-4962-A5BE-E9AAB9769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4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8844-7466-4D08-A5CB-DA6EC0D33E22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B6AF2-A537-4962-A5BE-E9AAB9769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3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8.jpg"/><Relationship Id="rId7" Type="http://schemas.openxmlformats.org/officeDocument/2006/relationships/image" Target="../media/image10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2279" y="-120178"/>
            <a:ext cx="110147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03 сентября 2019 года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День солидарности в борьбе с терроризмом</a:t>
            </a:r>
            <a:endParaRPr lang="ru-RU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28212"/>
            <a:ext cx="12313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Ежегодно 3 сентября в России отмечается День солидарности в борьбе с терроризмом. </a:t>
            </a:r>
            <a:r>
              <a:rPr lang="ru-RU" sz="1400" dirty="0" smtClean="0"/>
              <a:t>Эта </a:t>
            </a:r>
            <a:r>
              <a:rPr lang="ru-RU" sz="1400" dirty="0"/>
              <a:t>памятная дата России была установлена в 2005 году Федеральным законом «О днях воинской славы России» и связана с трагическими событиями в городе </a:t>
            </a:r>
            <a:r>
              <a:rPr lang="ru-RU" sz="1400" dirty="0" smtClean="0"/>
              <a:t>Беслане.</a:t>
            </a:r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МБОУ ООШ № 13 АГО прошли мероприятия, </a:t>
            </a:r>
            <a:r>
              <a:rPr lang="ru-RU" sz="1400" dirty="0" smtClean="0"/>
              <a:t>посвящённые </a:t>
            </a:r>
            <a:r>
              <a:rPr lang="ru-RU" sz="1400" dirty="0"/>
              <a:t>Дню солидарности в борьбе с </a:t>
            </a:r>
            <a:r>
              <a:rPr lang="ru-RU" sz="1400" dirty="0" smtClean="0"/>
              <a:t>терроризмом.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План </a:t>
            </a:r>
            <a:r>
              <a:rPr lang="ru-RU" sz="1400" dirty="0"/>
              <a:t>мероприятий: </a:t>
            </a:r>
            <a:endParaRPr lang="ru-RU" sz="1400" dirty="0" smtClean="0"/>
          </a:p>
          <a:p>
            <a:pPr algn="just"/>
            <a:r>
              <a:rPr lang="ru-RU" sz="1400" dirty="0" smtClean="0"/>
              <a:t>1</a:t>
            </a:r>
            <a:r>
              <a:rPr lang="ru-RU" sz="1400" dirty="0"/>
              <a:t>. Беседы с обучающимися по вопросам формирования культуры безопасного поведения обучающихся.2. Проведение классных часов по теме:</a:t>
            </a:r>
          </a:p>
          <a:p>
            <a:pPr algn="just"/>
            <a:r>
              <a:rPr lang="ru-RU" sz="1400" dirty="0"/>
              <a:t>         1-4 классы - «Час доброты».</a:t>
            </a:r>
          </a:p>
          <a:p>
            <a:pPr algn="just"/>
            <a:r>
              <a:rPr lang="ru-RU" sz="1400" dirty="0"/>
              <a:t>         5-6 классы - «Я – гражданин России</a:t>
            </a:r>
            <a:r>
              <a:rPr lang="ru-RU" sz="1400" dirty="0" smtClean="0"/>
              <a:t>».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 7-9 </a:t>
            </a:r>
            <a:r>
              <a:rPr lang="ru-RU" sz="1400" dirty="0"/>
              <a:t>классы – «День солидарности в борьбе с </a:t>
            </a:r>
            <a:r>
              <a:rPr lang="ru-RU" sz="1400" dirty="0" smtClean="0"/>
              <a:t>терроризмом»</a:t>
            </a:r>
          </a:p>
          <a:p>
            <a:pPr algn="just"/>
            <a:r>
              <a:rPr lang="ru-RU" sz="1400" dirty="0" smtClean="0"/>
              <a:t>3</a:t>
            </a:r>
            <a:r>
              <a:rPr lang="ru-RU" sz="1400" dirty="0"/>
              <a:t>. Проведение беседы с учащимися в случае возникновения чрезвычайных ситуаций. Просмотр видеофильма. Вопросы, </a:t>
            </a:r>
            <a:r>
              <a:rPr lang="ru-RU" sz="1400" dirty="0" smtClean="0"/>
              <a:t>ответы.</a:t>
            </a:r>
          </a:p>
          <a:p>
            <a:pPr algn="just"/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u="sng" dirty="0"/>
              <a:t>Старший пожарный 61 ПСЧ - Болдырев Евгений Петрович и младший сержант - Болдырева Алина Викторовна </a:t>
            </a:r>
            <a:r>
              <a:rPr lang="ru-RU" sz="1400" dirty="0"/>
              <a:t>провели беседу с учащимися 7-9 классов, о случаях возникновения чрезвычайных ситуаций. Продемонстрировали видеофильм. 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ходе классных часов, обучающиеся узнали об истории возникновения терроризма и о наиболее известных терактах последнего десятилетия, в том числе и о трагедии, которая произошла в сентябре 2004 года в городе Беслане. Чтобы почтить память погибших в этой страшной трагедии. Чистякова Е.А. учитель русского языка, рассказала  о правилах безопасности проведения при терактах, правилах безопасности на улице, в общественных местах, общественном транспорте. В завершении мероприятия прошла минута молчания, которая была посвящена жертвам террористических актов. </a:t>
            </a:r>
            <a:endParaRPr lang="ru-RU" sz="1400" dirty="0" smtClean="0"/>
          </a:p>
          <a:p>
            <a:pPr algn="just"/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0" y="79617"/>
            <a:ext cx="1238839" cy="1218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5205984"/>
            <a:ext cx="11862815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200150"/>
            <a:ext cx="100584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528" y="256032"/>
            <a:ext cx="657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Impact" panose="020B0806030902050204" pitchFamily="34" charset="0"/>
              </a:rPr>
              <a:t>СЛЕТ ОТРЯДОВ «ДЮП»</a:t>
            </a:r>
            <a:endParaRPr lang="ru-RU" sz="3600" b="1" dirty="0">
              <a:latin typeface="Impact" panose="020B080603090205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4791" y="3244334"/>
            <a:ext cx="110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 МЕСТО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4020" y="353568"/>
            <a:ext cx="1408334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</a:rPr>
              <a:t> МЕСТО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8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3392" cy="4352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72" y="3024378"/>
            <a:ext cx="6815328" cy="38336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4370958"/>
            <a:ext cx="1987296" cy="248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802368" y="353568"/>
            <a:ext cx="196998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</a:rPr>
              <a:t> МЕСТО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0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2710" cy="351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720"/>
            <a:ext cx="2632710" cy="351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10" y="1622171"/>
            <a:ext cx="5739469" cy="3228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79" y="289527"/>
            <a:ext cx="3730752" cy="209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30" y="4596384"/>
            <a:ext cx="3707723" cy="208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30" y="2479484"/>
            <a:ext cx="3665050" cy="206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" y="2628284"/>
            <a:ext cx="1828800" cy="12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13" y="132969"/>
            <a:ext cx="1296212" cy="162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86" y="4820648"/>
            <a:ext cx="4413503" cy="203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25" y="1892926"/>
            <a:ext cx="1251674" cy="147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5" y="0"/>
            <a:ext cx="999744" cy="98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84462" y="554405"/>
            <a:ext cx="59131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03.09.2019 Г. 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29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5120" y="1086791"/>
            <a:ext cx="3377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11.09.2019 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0"/>
            <a:ext cx="1987296" cy="248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42" y="184142"/>
            <a:ext cx="5268921" cy="2999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42" y="2854190"/>
            <a:ext cx="4899501" cy="367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056" y="3551037"/>
            <a:ext cx="1892807" cy="222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6633" y="2989684"/>
            <a:ext cx="418955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учебных видеофильмов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друзья» и «МЧС предупреждает».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обучающихся: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68 чел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74 чел.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05" y="254378"/>
            <a:ext cx="3377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17.09.2019 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1649" y="913061"/>
            <a:ext cx="56720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пожарную часть 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Асбеста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5" y="2441342"/>
            <a:ext cx="7168896" cy="4035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759" y="72997"/>
            <a:ext cx="1333342" cy="2368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91" y="4510324"/>
            <a:ext cx="4160154" cy="23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37" y="47778"/>
            <a:ext cx="4059383" cy="228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49" y="2608963"/>
            <a:ext cx="3508568" cy="197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352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9" y="97536"/>
            <a:ext cx="8900621" cy="501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41" y="4858578"/>
            <a:ext cx="3540759" cy="199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8448"/>
            <a:ext cx="3137806" cy="176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12" y="5102418"/>
            <a:ext cx="2907559" cy="174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46" y="5108448"/>
            <a:ext cx="2834504" cy="173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626" y="21420"/>
            <a:ext cx="2766097" cy="491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11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46304"/>
            <a:ext cx="3438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24.09.2019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Г.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511296" y="207859"/>
            <a:ext cx="415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«ВЫСТАВКА КНИГ»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634"/>
            <a:ext cx="6626104" cy="321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25" y="4096216"/>
            <a:ext cx="6547104" cy="254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48" y="838807"/>
            <a:ext cx="1557952" cy="321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83" y="146305"/>
            <a:ext cx="1899802" cy="391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684" y="687357"/>
            <a:ext cx="1610705" cy="331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1" y="4062161"/>
            <a:ext cx="1987296" cy="248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12" y="4245126"/>
            <a:ext cx="2206549" cy="2206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88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0718" y="0"/>
            <a:ext cx="659430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Оградим себя </a:t>
            </a:r>
          </a:p>
          <a:p>
            <a:pPr algn="ctr"/>
            <a:r>
              <a:rPr lang="ru-RU" sz="66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 пожаров и ЧС</a:t>
            </a:r>
            <a:endParaRPr lang="ru-RU" sz="66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032" y="2123658"/>
            <a:ext cx="2472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КОНКУРС РИСУНКОВ </a:t>
            </a:r>
            <a:endParaRPr lang="ru-RU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6032" y="440174"/>
            <a:ext cx="2146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24.09.2019 Г.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18" y="2123658"/>
            <a:ext cx="7549416" cy="429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05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7528"/>
            <a:ext cx="2696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27.12.2019 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92" y="1301867"/>
            <a:ext cx="7001267" cy="398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56" y="3450336"/>
            <a:ext cx="6266688" cy="327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01350" y="364345"/>
            <a:ext cx="725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ИНСТРУТАЖ НА НОВОГОДНИЕ КАНИКУЛЫ </a:t>
            </a:r>
          </a:p>
          <a:p>
            <a:pPr algn="ctr"/>
            <a:r>
              <a:rPr lang="ru-RU" b="1" dirty="0" smtClean="0"/>
              <a:t>ПРОСМОТР ВИДЕОФИЛЬМОВ НА ТЕМУ «ПОЖАРНОЙ БЕЗОПАСНОСТИ»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28" y="963294"/>
            <a:ext cx="1987296" cy="248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14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609" y="229994"/>
            <a:ext cx="3377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21.02.2020 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35936" y="144650"/>
            <a:ext cx="5864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«КОСТЁР»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СОРЕВНОВАНИЙ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БЕЗОПАСНОСТИ»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9" y="1430322"/>
            <a:ext cx="8299989" cy="486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38" y="1066258"/>
            <a:ext cx="3041331" cy="1724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77" y="2889504"/>
            <a:ext cx="3130792" cy="173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908" y="4720520"/>
            <a:ext cx="3158224" cy="188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364020" y="353568"/>
            <a:ext cx="1408334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 МЕСТО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6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172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Наталья Макурина</cp:lastModifiedBy>
  <cp:revision>13</cp:revision>
  <cp:lastPrinted>2020-02-25T10:29:30Z</cp:lastPrinted>
  <dcterms:created xsi:type="dcterms:W3CDTF">2019-01-29T05:14:31Z</dcterms:created>
  <dcterms:modified xsi:type="dcterms:W3CDTF">2020-08-03T07:50:52Z</dcterms:modified>
</cp:coreProperties>
</file>